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</p:sldIdLst>
  <p:sldSz cx="9144000" cy="5143500" type="screen16x9"/>
  <p:notesSz cx="6858000" cy="9144000"/>
  <p:embeddedFontLst>
    <p:embeddedFont>
      <p:font typeface="Manrope" panose="020B0604020202020204" charset="0"/>
      <p:regular r:id="rId12"/>
      <p:bold r:id="rId13"/>
    </p:embeddedFont>
    <p:embeddedFont>
      <p:font typeface="Manrope SemiBold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6c7e6215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 Team Unity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7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</a:t>
            </a:r>
            <a:r>
              <a:rPr lang="en-US" b="1" dirty="0"/>
              <a:t>AI for Learning &amp; Developer Productivity</a:t>
            </a:r>
            <a:endParaRPr sz="1600" b="1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Bala Murugan R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863550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6800" b="1" dirty="0">
                <a:solidFill>
                  <a:srgbClr val="202729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Brief about the Idea: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lang="en-GB"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F14E4-16FF-23B2-BF3B-6BEBE29D6BC1}"/>
              </a:ext>
            </a:extLst>
          </p:cNvPr>
          <p:cNvSpPr txBox="1"/>
          <p:nvPr/>
        </p:nvSpPr>
        <p:spPr>
          <a:xfrm>
            <a:off x="357491" y="1608794"/>
            <a:ext cx="84427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Multimodal Understanding Beyond Normal AI</a:t>
            </a:r>
          </a:p>
          <a:p>
            <a:pPr algn="just"/>
            <a:r>
              <a:rPr lang="en-US" dirty="0"/>
              <a:t>       The system reads code, screenshots, diagrams, and text together, merging them into one unified            context so it fully understands what the user is learning or building.	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Real-Time AI Co-Developer &amp; Co-Learner</a:t>
            </a:r>
          </a:p>
          <a:p>
            <a:pPr algn="just"/>
            <a:r>
              <a:rPr lang="en-IN" b="1" dirty="0"/>
              <a:t>       </a:t>
            </a:r>
            <a:r>
              <a:rPr lang="en-US" dirty="0"/>
              <a:t>Instead of just answering prompts, it actively guides the user with step-by-step explanations, debugging, code generation, and instant clarification based on all inputs.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/>
              <a:t>Dynamic Learning Graph for Each User</a:t>
            </a:r>
          </a:p>
          <a:p>
            <a:pPr algn="just"/>
            <a:r>
              <a:rPr lang="en-US" b="1" dirty="0"/>
              <a:t>       </a:t>
            </a:r>
            <a:r>
              <a:rPr lang="en-US" dirty="0"/>
              <a:t>The AI builds and updates a personalized knowledge graph that tracks concepts learned, gaps, skills, and project progress—then adapts responses instantly.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Actionable, Situational Intelligence</a:t>
            </a:r>
          </a:p>
          <a:p>
            <a:pPr algn="just"/>
            <a:r>
              <a:rPr lang="en-IN" b="1" dirty="0"/>
              <a:t>       </a:t>
            </a:r>
            <a:r>
              <a:rPr lang="en-US" dirty="0"/>
              <a:t>The system doesn’t just explain; it identifies what the user is trying to do from any input and provides the next best action—fix, rewrite, explain, optimize, or teach.</a:t>
            </a:r>
            <a:r>
              <a:rPr lang="en-US" b="1" dirty="0"/>
              <a:t>	</a:t>
            </a:r>
            <a:r>
              <a:rPr lang="en-US" dirty="0"/>
              <a:t>				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11700" y="863550"/>
            <a:ext cx="8749798" cy="410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Benefits of Our Solutions: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30200" algn="just">
              <a:lnSpc>
                <a:spcPct val="115000"/>
              </a:lnSpc>
              <a:spcBef>
                <a:spcPts val="1200"/>
              </a:spcBef>
              <a:buClr>
                <a:srgbClr val="20272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/>
              <a:t>It combines code, screenshots, diagrams, and text into a single fused understanding—something no existing AI developer tool does.</a:t>
            </a:r>
          </a:p>
          <a:p>
            <a:pPr marL="457200" lvl="0" indent="-330200" algn="just">
              <a:lnSpc>
                <a:spcPct val="115000"/>
              </a:lnSpc>
              <a:spcBef>
                <a:spcPts val="1200"/>
              </a:spcBef>
              <a:buClr>
                <a:srgbClr val="20272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/>
              <a:t>It solves learning and productivity gaps by analyzing all inputs together and understanding exactly where the user is stuck.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marL="457200" indent="-330200" algn="just">
              <a:lnSpc>
                <a:spcPct val="115000"/>
              </a:lnSpc>
              <a:buClr>
                <a:srgbClr val="20272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/>
              <a:t>It unifies all forms of input into one intelligent context, giving the system a complete picture of what the user is doing.</a:t>
            </a:r>
            <a:br>
              <a:rPr lang="en-US" sz="1600" dirty="0"/>
            </a:br>
            <a:r>
              <a:rPr lang="en-US" sz="1600" dirty="0"/>
              <a:t>It acts as a proactive AI mentor that adapts instantly, delivering precise, personalized guidance no other existing tool can match.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Manrope SemiBold"/>
              <a:buChar char="●"/>
            </a:pPr>
            <a:endParaRPr lang="en-US"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609AD-89B5-45A1-343D-801FBECB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4389"/>
            <a:ext cx="9144000" cy="46691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55003"/>
            <a:ext cx="9144018" cy="525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56578-8409-C96D-786A-B68485D8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090" y="776896"/>
            <a:ext cx="3909060" cy="4366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299056-6E30-D5DC-C567-BA0600D6D47F}"/>
              </a:ext>
            </a:extLst>
          </p:cNvPr>
          <p:cNvSpPr txBox="1"/>
          <p:nvPr/>
        </p:nvSpPr>
        <p:spPr>
          <a:xfrm>
            <a:off x="3368838" y="475994"/>
            <a:ext cx="218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 Flow Diagram </a:t>
            </a:r>
            <a:endParaRPr lang="en-IN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105445" y="402912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US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  MOCK APPLICATION </a:t>
            </a:r>
            <a:endParaRPr b="1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C1901-16A7-D821-2CEC-8D1A3517C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23" y="1015986"/>
            <a:ext cx="8634353" cy="366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B95F4A-3814-BB84-E96E-17AE6550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" y="460638"/>
            <a:ext cx="9144018" cy="46201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4F5168-3AB6-B308-2921-5AA80C674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" y="728770"/>
            <a:ext cx="7805491" cy="4221365"/>
          </a:xfrm>
          <a:prstGeom prst="rect">
            <a:avLst/>
          </a:prstGeom>
        </p:spPr>
      </p:pic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875" y="-2750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6857" y="457913"/>
            <a:ext cx="9150875" cy="479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05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solution:</a:t>
            </a:r>
          </a:p>
          <a:p>
            <a:pPr lvl="1"/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lang="en-IN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289</Words>
  <Application>Microsoft Office PowerPoint</Application>
  <PresentationFormat>On-screen Show (16:9)</PresentationFormat>
  <Paragraphs>19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Manrope</vt:lpstr>
      <vt:lpstr>Arial</vt:lpstr>
      <vt:lpstr>Manrope SemiBold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bala murugan</cp:lastModifiedBy>
  <cp:revision>3</cp:revision>
  <dcterms:modified xsi:type="dcterms:W3CDTF">2026-02-05T06:21:32Z</dcterms:modified>
</cp:coreProperties>
</file>